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9b1cc02d1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9b1cc02d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Relationship Id="rId4" Type="http://schemas.openxmlformats.org/officeDocument/2006/relationships/image" Target="../media/image1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15.png"/><Relationship Id="rId6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Relationship Id="rId4" Type="http://schemas.openxmlformats.org/officeDocument/2006/relationships/image" Target="../media/image1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762000" y="743804"/>
            <a:ext cx="4102609" cy="37934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ENSE-374 PROJECT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 sz="28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3244"/>
              <a:t>by</a:t>
            </a:r>
            <a:endParaRPr sz="3244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3244"/>
              <a:t>Team LaForge</a:t>
            </a:r>
            <a:endParaRPr sz="3244"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762000" y="4691564"/>
            <a:ext cx="4102609" cy="1422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A picture containing water, nature, mountain, surrounded&#10;&#10;Description automatically generated" id="86" name="Google Shape;86;p13"/>
          <p:cNvPicPr preferRelativeResize="0"/>
          <p:nvPr/>
        </p:nvPicPr>
        <p:blipFill rotWithShape="1">
          <a:blip r:embed="rId3">
            <a:alphaModFix/>
          </a:blip>
          <a:srcRect b="0" l="18989" r="31122" t="0"/>
          <a:stretch/>
        </p:blipFill>
        <p:spPr>
          <a:xfrm>
            <a:off x="5349241" y="10"/>
            <a:ext cx="6842759" cy="68579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87" name="Google Shape;8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2083" y="4537286"/>
            <a:ext cx="4282441" cy="1703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Feedback (Team Guinan and Tim)</a:t>
            </a:r>
            <a:endParaRPr/>
          </a:p>
        </p:txBody>
      </p:sp>
      <p:sp>
        <p:nvSpPr>
          <p:cNvPr id="154" name="Google Shape;154;p2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Our </a:t>
            </a:r>
            <a:r>
              <a:rPr lang="en-US" sz="1400"/>
              <a:t>original</a:t>
            </a:r>
            <a:r>
              <a:rPr lang="en-US" sz="1400"/>
              <a:t> idea was a bit too ambitious for the scope of this class</a:t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Student feedback included adding additional features such as hovering over different cities / including educational institutions as well</a:t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Followed the advice given to us and decided to stick to just a few topics rather than a lot (tourism and sport) and enabled the community of users to be able to communicate with each other on said topics.</a:t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3"/>
          <p:cNvSpPr txBox="1"/>
          <p:nvPr>
            <p:ph type="title"/>
          </p:nvPr>
        </p:nvSpPr>
        <p:spPr>
          <a:xfrm>
            <a:off x="838200" y="184805"/>
            <a:ext cx="10515600" cy="15058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 sz="5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Website (Demo Time!!)</a:t>
            </a:r>
            <a:endParaRPr/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550" y="1638105"/>
            <a:ext cx="4691051" cy="2346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2025" y="1638100"/>
            <a:ext cx="4691052" cy="234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2025" y="4080925"/>
            <a:ext cx="4691052" cy="234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2550" y="4080925"/>
            <a:ext cx="4691052" cy="234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>
            <p:ph type="title"/>
          </p:nvPr>
        </p:nvSpPr>
        <p:spPr>
          <a:xfrm>
            <a:off x="648929" y="629266"/>
            <a:ext cx="3651467" cy="1676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/>
              <a:t>Reflections</a:t>
            </a:r>
            <a:endParaRPr/>
          </a:p>
        </p:txBody>
      </p:sp>
      <p:pic>
        <p:nvPicPr>
          <p:cNvPr descr="A picture containing mountain, nature, outdoor, valley&#10;&#10;Description automatically generated" id="170" name="Google Shape;170;p24"/>
          <p:cNvPicPr preferRelativeResize="0"/>
          <p:nvPr/>
        </p:nvPicPr>
        <p:blipFill rotWithShape="1">
          <a:blip r:embed="rId3">
            <a:alphaModFix/>
          </a:blip>
          <a:srcRect b="-1" l="2583" r="23900" t="0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9050" y="0"/>
            <a:ext cx="755294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5"/>
          <p:cNvSpPr/>
          <p:nvPr/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5"/>
          <p:cNvSpPr txBox="1"/>
          <p:nvPr>
            <p:ph type="title"/>
          </p:nvPr>
        </p:nvSpPr>
        <p:spPr>
          <a:xfrm>
            <a:off x="1255058" y="5262445"/>
            <a:ext cx="9819341" cy="7609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Calibri"/>
              <a:buNone/>
            </a:pPr>
            <a:r>
              <a:rPr lang="en-US" sz="5400">
                <a:solidFill>
                  <a:srgbClr val="262626"/>
                </a:solidFill>
              </a:rPr>
              <a:t>Questions? </a:t>
            </a:r>
            <a:endParaRPr/>
          </a:p>
        </p:txBody>
      </p:sp>
      <p:pic>
        <p:nvPicPr>
          <p:cNvPr descr="A waterfall with a city in the background&#10;&#10;Description automatically generated with low confidence" id="179" name="Google Shape;179;p25"/>
          <p:cNvPicPr preferRelativeResize="0"/>
          <p:nvPr/>
        </p:nvPicPr>
        <p:blipFill rotWithShape="1">
          <a:blip r:embed="rId3">
            <a:alphaModFix/>
          </a:blip>
          <a:srcRect b="17403" l="0" r="0" t="16457"/>
          <a:stretch/>
        </p:blipFill>
        <p:spPr>
          <a:xfrm>
            <a:off x="20" y="10"/>
            <a:ext cx="12191979" cy="5886523"/>
          </a:xfrm>
          <a:custGeom>
            <a:rect b="b" l="l" r="r" t="t"/>
            <a:pathLst>
              <a:path extrusionOk="0" h="5886533" w="12191999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6"/>
          <p:cNvSpPr txBox="1"/>
          <p:nvPr>
            <p:ph type="title"/>
          </p:nvPr>
        </p:nvSpPr>
        <p:spPr>
          <a:xfrm>
            <a:off x="838200" y="451381"/>
            <a:ext cx="10512552" cy="40665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</a:pPr>
            <a:r>
              <a:rPr lang="en-US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you!!</a:t>
            </a:r>
            <a:endParaRPr/>
          </a:p>
        </p:txBody>
      </p:sp>
      <p:sp>
        <p:nvSpPr>
          <p:cNvPr id="186" name="Google Shape;186;p26"/>
          <p:cNvSpPr/>
          <p:nvPr/>
        </p:nvSpPr>
        <p:spPr>
          <a:xfrm>
            <a:off x="838200" y="4718595"/>
            <a:ext cx="5410200" cy="18288"/>
          </a:xfrm>
          <a:custGeom>
            <a:rect b="b" l="l" r="r" t="t"/>
            <a:pathLst>
              <a:path extrusionOk="0" fill="none" h="18288" w="541020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extrusionOk="0" h="18288" w="541020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4"/>
          <p:cNvSpPr txBox="1"/>
          <p:nvPr>
            <p:ph type="title"/>
          </p:nvPr>
        </p:nvSpPr>
        <p:spPr>
          <a:xfrm>
            <a:off x="640080" y="325369"/>
            <a:ext cx="4368602" cy="19568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/>
              <a:t>Meet Our Team !!</a:t>
            </a:r>
            <a:endParaRPr/>
          </a:p>
        </p:txBody>
      </p:sp>
      <p:sp>
        <p:nvSpPr>
          <p:cNvPr id="94" name="Google Shape;94;p14"/>
          <p:cNvSpPr/>
          <p:nvPr/>
        </p:nvSpPr>
        <p:spPr>
          <a:xfrm>
            <a:off x="640080" y="2586994"/>
            <a:ext cx="3474720" cy="18288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640080" y="2872899"/>
            <a:ext cx="4243589" cy="3320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b="1" sz="3500">
              <a:solidFill>
                <a:srgbClr val="4A86E8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D2125"/>
              </a:buClr>
              <a:buSzPts val="3200"/>
              <a:buChar char="•"/>
            </a:pPr>
            <a:r>
              <a:rPr lang="en-US" sz="3200">
                <a:solidFill>
                  <a:srgbClr val="1D2125"/>
                </a:solidFill>
                <a:latin typeface="Arial"/>
                <a:ea typeface="Arial"/>
                <a:cs typeface="Arial"/>
                <a:sym typeface="Arial"/>
              </a:rPr>
              <a:t>Hasaan</a:t>
            </a:r>
            <a:r>
              <a:rPr b="0" i="0" lang="en-US" sz="3200">
                <a:solidFill>
                  <a:srgbClr val="1D2125"/>
                </a:solidFill>
                <a:latin typeface="Arial"/>
                <a:ea typeface="Arial"/>
                <a:cs typeface="Arial"/>
                <a:sym typeface="Arial"/>
              </a:rPr>
              <a:t> Toor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Lalith Souri</a:t>
            </a:r>
            <a:r>
              <a:rPr lang="en-US" sz="3200"/>
              <a:t> </a:t>
            </a:r>
            <a:endParaRPr b="0" i="0" sz="3200">
              <a:solidFill>
                <a:srgbClr val="1D212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D2125"/>
              </a:buClr>
              <a:buSzPts val="3200"/>
              <a:buChar char="•"/>
            </a:pPr>
            <a:r>
              <a:rPr lang="en-US" sz="3200">
                <a:solidFill>
                  <a:srgbClr val="1D2125"/>
                </a:solidFill>
                <a:latin typeface="Arial"/>
                <a:ea typeface="Arial"/>
                <a:cs typeface="Arial"/>
                <a:sym typeface="Arial"/>
              </a:rPr>
              <a:t>Rizwan Islam</a:t>
            </a:r>
            <a:endParaRPr b="0" i="0" sz="2400">
              <a:solidFill>
                <a:srgbClr val="1D212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/>
          </a:p>
        </p:txBody>
      </p:sp>
      <p:pic>
        <p:nvPicPr>
          <p:cNvPr descr="A picture containing water, mountain, nature, outdoor&#10;&#10;Description automatically generated" id="96" name="Google Shape;96;p14"/>
          <p:cNvPicPr preferRelativeResize="0"/>
          <p:nvPr/>
        </p:nvPicPr>
        <p:blipFill rotWithShape="1">
          <a:blip r:embed="rId3">
            <a:alphaModFix/>
          </a:blip>
          <a:srcRect b="0" l="29827" r="18014" t="0"/>
          <a:stretch/>
        </p:blipFill>
        <p:spPr>
          <a:xfrm>
            <a:off x="5311702" y="10"/>
            <a:ext cx="6878775" cy="6857990"/>
          </a:xfrm>
          <a:custGeom>
            <a:rect b="b" l="l" r="r" t="t"/>
            <a:pathLst>
              <a:path extrusionOk="0" h="6858000" w="6878775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large building with a statue in front of it&#10;&#10;Description automatically generated with medium confidence" id="102" name="Google Shape;102;p15"/>
          <p:cNvPicPr preferRelativeResize="0"/>
          <p:nvPr/>
        </p:nvPicPr>
        <p:blipFill rotWithShape="1">
          <a:blip r:embed="rId3">
            <a:alphaModFix/>
          </a:blip>
          <a:srcRect b="-1" l="243" r="0" t="0"/>
          <a:stretch/>
        </p:blipFill>
        <p:spPr>
          <a:xfrm>
            <a:off x="1" y="10"/>
            <a:ext cx="966964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/>
          <p:nvPr/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6862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5"/>
          <p:cNvSpPr txBox="1"/>
          <p:nvPr>
            <p:ph type="title"/>
          </p:nvPr>
        </p:nvSpPr>
        <p:spPr>
          <a:xfrm>
            <a:off x="8127567" y="315603"/>
            <a:ext cx="3822189" cy="1899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Outline</a:t>
            </a:r>
            <a:endParaRPr/>
          </a:p>
        </p:txBody>
      </p:sp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8127568" y="2531118"/>
            <a:ext cx="3822189" cy="371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00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4200"/>
              <a:t>Project Idea &amp; Description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4200"/>
              <a:t>Roles &amp; Responsibilities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4200"/>
              <a:t>Prototype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4200"/>
              <a:t>MVC Architecture Diagram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4200"/>
              <a:t>User Stories &amp; Kanban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4200"/>
              <a:t>MVP </a:t>
            </a:r>
            <a:endParaRPr sz="42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4200"/>
              <a:t>Feedback (Team Guinan &amp; Tim)</a:t>
            </a:r>
            <a:endParaRPr sz="42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4200"/>
              <a:t>Our Website (Demo Time!!)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4200"/>
              <a:t>Reflections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4200"/>
              <a:t>Questions?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4200"/>
              <a:t>The end</a:t>
            </a:r>
            <a:endParaRPr/>
          </a:p>
          <a:p>
            <a:pPr indent="-19304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6"/>
          <p:cNvSpPr txBox="1"/>
          <p:nvPr>
            <p:ph type="title"/>
          </p:nvPr>
        </p:nvSpPr>
        <p:spPr>
          <a:xfrm>
            <a:off x="838200" y="365125"/>
            <a:ext cx="10515600" cy="13064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Project Idea &amp; Description</a:t>
            </a:r>
            <a:endParaRPr/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838200" y="1825625"/>
            <a:ext cx="4152774" cy="43034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0" i="0" lang="en-US" sz="2000">
                <a:latin typeface="Arial"/>
                <a:ea typeface="Arial"/>
                <a:cs typeface="Arial"/>
                <a:sym typeface="Arial"/>
              </a:rPr>
              <a:t>Our idea is an interactive map of Canada that provides the user with tidbits of facts and general knowledge for each provinces and territory when clicking them.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0" i="0" lang="en-US" sz="2000">
                <a:latin typeface="Arial"/>
                <a:ea typeface="Arial"/>
                <a:cs typeface="Arial"/>
                <a:sym typeface="Arial"/>
              </a:rPr>
              <a:t>This interactive map will be based on Model-View-Controller design architecture. Our reason for making such a project is to aim to help the average user gain information about Canada.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0" i="0" lang="en-US" sz="2000">
                <a:latin typeface="Arial"/>
                <a:ea typeface="Arial"/>
                <a:cs typeface="Arial"/>
                <a:sym typeface="Arial"/>
              </a:rPr>
              <a:t> One potential use of our map is for travelers to decide where to go within Canada.</a:t>
            </a:r>
            <a:endParaRPr sz="2000"/>
          </a:p>
        </p:txBody>
      </p:sp>
      <p:pic>
        <p:nvPicPr>
          <p:cNvPr descr="A picture containing water, outdoor, mountain, nature&#10;&#10;Description automatically generated" id="113" name="Google Shape;113;p16"/>
          <p:cNvPicPr preferRelativeResize="0"/>
          <p:nvPr/>
        </p:nvPicPr>
        <p:blipFill rotWithShape="1">
          <a:blip r:embed="rId3">
            <a:alphaModFix/>
          </a:blip>
          <a:srcRect b="-2" l="0" r="2510" t="0"/>
          <a:stretch/>
        </p:blipFill>
        <p:spPr>
          <a:xfrm>
            <a:off x="6798700" y="1145232"/>
            <a:ext cx="6170299" cy="4224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/>
          <p:nvPr/>
        </p:nvSpPr>
        <p:spPr>
          <a:xfrm rot="-5400000">
            <a:off x="800100" y="1491343"/>
            <a:ext cx="3333749" cy="3499103"/>
          </a:xfrm>
          <a:prstGeom prst="downArrow">
            <a:avLst>
              <a:gd fmla="val 100000" name="adj1"/>
              <a:gd fmla="val 15788" name="adj2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7"/>
          <p:cNvSpPr txBox="1"/>
          <p:nvPr>
            <p:ph type="title"/>
          </p:nvPr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Calibri"/>
              <a:buNone/>
            </a:pPr>
            <a: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Roles &amp; Responsibilities</a:t>
            </a:r>
            <a:endParaRPr sz="4300"/>
          </a:p>
        </p:txBody>
      </p:sp>
      <p:pic>
        <p:nvPicPr>
          <p:cNvPr descr="Text&#10;&#10;Description automatically generated with medium confidence" id="120" name="Google Shape;120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5674" l="0" r="2" t="3337"/>
          <a:stretch/>
        </p:blipFill>
        <p:spPr>
          <a:xfrm>
            <a:off x="4216527" y="723477"/>
            <a:ext cx="7781448" cy="53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8"/>
          <p:cNvSpPr txBox="1"/>
          <p:nvPr>
            <p:ph type="title"/>
          </p:nvPr>
        </p:nvSpPr>
        <p:spPr>
          <a:xfrm>
            <a:off x="630936" y="457200"/>
            <a:ext cx="4343400" cy="19293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/>
              <a:t>Prototype</a:t>
            </a:r>
            <a:endParaRPr/>
          </a:p>
        </p:txBody>
      </p:sp>
      <p:sp>
        <p:nvSpPr>
          <p:cNvPr id="127" name="Google Shape;127;p18"/>
          <p:cNvSpPr/>
          <p:nvPr/>
        </p:nvSpPr>
        <p:spPr>
          <a:xfrm rot="5400000">
            <a:off x="4471415" y="1412748"/>
            <a:ext cx="1554480" cy="18288"/>
          </a:xfrm>
          <a:custGeom>
            <a:rect b="b" l="l" r="r" t="t"/>
            <a:pathLst>
              <a:path extrusionOk="0" fill="none" h="18288" w="155448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extrusionOk="0" h="18288" w="155448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8"/>
          <p:cNvSpPr txBox="1"/>
          <p:nvPr>
            <p:ph idx="1" type="body"/>
          </p:nvPr>
        </p:nvSpPr>
        <p:spPr>
          <a:xfrm>
            <a:off x="5541263" y="442686"/>
            <a:ext cx="6007608" cy="19293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Below are the login page and homepage of our project’s Hi-fi prototype.</a:t>
            </a:r>
            <a:endParaRPr/>
          </a:p>
        </p:txBody>
      </p:sp>
      <p:pic>
        <p:nvPicPr>
          <p:cNvPr descr="Graphical user interface, text, application, chat or text message&#10;&#10;Description automatically generated" id="129" name="Google Shape;12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4173" y="2569464"/>
            <a:ext cx="4432454" cy="36789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, application, chat or text message&#10;&#10;Description automatically generated" id="130" name="Google Shape;13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06842" y="2569464"/>
            <a:ext cx="5163419" cy="3678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>
            <p:ph type="title"/>
          </p:nvPr>
        </p:nvSpPr>
        <p:spPr>
          <a:xfrm>
            <a:off x="838200" y="2635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MVC Architecture Diagram </a:t>
            </a:r>
            <a:endParaRPr/>
          </a:p>
        </p:txBody>
      </p:sp>
      <p:pic>
        <p:nvPicPr>
          <p:cNvPr descr="Diagram&#10;&#10;Description automatically generated" id="136" name="Google Shape;136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1533" y="1690688"/>
            <a:ext cx="8064238" cy="4530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User Stories and Kanban</a:t>
            </a:r>
            <a:endParaRPr/>
          </a:p>
        </p:txBody>
      </p:sp>
      <p:pic>
        <p:nvPicPr>
          <p:cNvPr descr="Graphical user interface, application&#10;&#10;Description automatically generated" id="142" name="Google Shape;142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331" y="2210502"/>
            <a:ext cx="10465338" cy="3581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MVP</a:t>
            </a:r>
            <a:endParaRPr/>
          </a:p>
        </p:txBody>
      </p:sp>
      <p:pic>
        <p:nvPicPr>
          <p:cNvPr descr="Graphical user interface, application&#10;&#10;Description automatically generated" id="148" name="Google Shape;148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4063" y="1825625"/>
            <a:ext cx="9343874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